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FE4B-55F2-4146-A61A-D3161CAC63EB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81D9-6E10-4E3A-8736-DEF6CE5CA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FE4B-55F2-4146-A61A-D3161CAC63EB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81D9-6E10-4E3A-8736-DEF6CE5CA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FE4B-55F2-4146-A61A-D3161CAC63EB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81D9-6E10-4E3A-8736-DEF6CE5CA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FE4B-55F2-4146-A61A-D3161CAC63EB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81D9-6E10-4E3A-8736-DEF6CE5CA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FE4B-55F2-4146-A61A-D3161CAC63EB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81D9-6E10-4E3A-8736-DEF6CE5CA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FE4B-55F2-4146-A61A-D3161CAC63EB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81D9-6E10-4E3A-8736-DEF6CE5CA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FE4B-55F2-4146-A61A-D3161CAC63EB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81D9-6E10-4E3A-8736-DEF6CE5CA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FE4B-55F2-4146-A61A-D3161CAC63EB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81D9-6E10-4E3A-8736-DEF6CE5CA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FE4B-55F2-4146-A61A-D3161CAC63EB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81D9-6E10-4E3A-8736-DEF6CE5CA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FE4B-55F2-4146-A61A-D3161CAC63EB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81D9-6E10-4E3A-8736-DEF6CE5CA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FE4B-55F2-4146-A61A-D3161CAC63EB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81D9-6E10-4E3A-8736-DEF6CE5CA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DFE4B-55F2-4146-A61A-D3161CAC63EB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481D9-6E10-4E3A-8736-DEF6CE5CA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C:\Documents and Settings\Администратор\Рабочий стол\ipw_jElulVs.jpg"/>
          <p:cNvPicPr>
            <a:picLocks noChangeAspect="1" noChangeArrowheads="1"/>
          </p:cNvPicPr>
          <p:nvPr/>
        </p:nvPicPr>
        <p:blipFill>
          <a:blip r:embed="rId2" cstate="print"/>
          <a:srcRect b="15384"/>
          <a:stretch>
            <a:fillRect/>
          </a:stretch>
        </p:blipFill>
        <p:spPr bwMode="auto">
          <a:xfrm>
            <a:off x="683568" y="3356992"/>
            <a:ext cx="1928941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115616" y="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Наша спортивная гордость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0" descr="http://www.cheboksary.ru/images/71620.jpg"/>
          <p:cNvPicPr>
            <a:picLocks noChangeAspect="1" noChangeArrowheads="1"/>
          </p:cNvPicPr>
          <p:nvPr/>
        </p:nvPicPr>
        <p:blipFill>
          <a:blip r:embed="rId3" cstate="print"/>
          <a:srcRect l="16917" r="18333" b="28362"/>
          <a:stretch>
            <a:fillRect/>
          </a:stretch>
        </p:blipFill>
        <p:spPr bwMode="auto">
          <a:xfrm>
            <a:off x="323528" y="836712"/>
            <a:ext cx="2664296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6" descr="http://www.chuvsu.ru/images/stories/novosty/2017/6/280917_9.jpg"/>
          <p:cNvPicPr>
            <a:picLocks noChangeAspect="1" noChangeArrowheads="1"/>
          </p:cNvPicPr>
          <p:nvPr/>
        </p:nvPicPr>
        <p:blipFill>
          <a:blip r:embed="rId4" cstate="print"/>
          <a:srcRect l="10510" t="5743" r="13461" b="21128"/>
          <a:stretch>
            <a:fillRect/>
          </a:stretch>
        </p:blipFill>
        <p:spPr bwMode="auto">
          <a:xfrm>
            <a:off x="3347864" y="836712"/>
            <a:ext cx="2754992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Documents and Settings\Администратор\Рабочий стол\новикова.jpg"/>
          <p:cNvPicPr>
            <a:picLocks noChangeAspect="1" noChangeArrowheads="1"/>
          </p:cNvPicPr>
          <p:nvPr/>
        </p:nvPicPr>
        <p:blipFill>
          <a:blip r:embed="rId5" cstate="print"/>
          <a:srcRect l="2102" t="11209" r="28626" b="24333"/>
          <a:stretch>
            <a:fillRect/>
          </a:stretch>
        </p:blipFill>
        <p:spPr bwMode="auto">
          <a:xfrm>
            <a:off x="6444208" y="836712"/>
            <a:ext cx="2373221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14" descr="http://gov.cap.ru/UserFiles/news/201704/06/Original/eiee8vrfmfq_(1)(1).jpg"/>
          <p:cNvPicPr>
            <a:picLocks noChangeAspect="1" noChangeArrowheads="1"/>
          </p:cNvPicPr>
          <p:nvPr/>
        </p:nvPicPr>
        <p:blipFill>
          <a:blip r:embed="rId6" cstate="print"/>
          <a:srcRect l="7142" r="3571" b="6413"/>
          <a:stretch>
            <a:fillRect/>
          </a:stretch>
        </p:blipFill>
        <p:spPr bwMode="auto">
          <a:xfrm>
            <a:off x="3707904" y="3356992"/>
            <a:ext cx="190609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228184" y="2636912"/>
            <a:ext cx="2486963" cy="73866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Татьяна Новикова – призер </a:t>
            </a:r>
          </a:p>
          <a:p>
            <a:pPr algn="ctr"/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Чемпионата Европы </a:t>
            </a:r>
          </a:p>
          <a:p>
            <a:pPr algn="ctr"/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армрестлингу</a:t>
            </a:r>
            <a:endParaRPr lang="ru-RU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9832" y="2636912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Аслан Тимофеев – победитель</a:t>
            </a:r>
          </a:p>
          <a:p>
            <a:pPr algn="ctr"/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Чемпионата Мира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91880" y="5949280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Полина Петухова – победитель Кубка Мира по </a:t>
            </a:r>
            <a:r>
              <a:rPr lang="ru-RU" sz="1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кикбоксингу</a:t>
            </a:r>
            <a:endParaRPr lang="ru-RU" sz="1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http://gov.cap.ru/UserFiles/photo/201409/23/Albom69919/dsc00001.jpg"/>
          <p:cNvPicPr>
            <a:picLocks noChangeAspect="1" noChangeArrowheads="1"/>
          </p:cNvPicPr>
          <p:nvPr/>
        </p:nvPicPr>
        <p:blipFill>
          <a:blip r:embed="rId7" cstate="print"/>
          <a:srcRect l="9700" t="4444" r="46650" b="15556"/>
          <a:stretch>
            <a:fillRect/>
          </a:stretch>
        </p:blipFill>
        <p:spPr bwMode="auto">
          <a:xfrm>
            <a:off x="6516216" y="3429000"/>
            <a:ext cx="1890210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6228184" y="5949280"/>
            <a:ext cx="2529026" cy="73866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Эльмира</a:t>
            </a:r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Алеева</a:t>
            </a:r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ctr"/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призер Чемпионата Европы </a:t>
            </a:r>
          </a:p>
          <a:p>
            <a:pPr algn="ctr"/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армрестлингу</a:t>
            </a:r>
            <a:endParaRPr lang="ru-RU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5949280"/>
            <a:ext cx="2537105" cy="73866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Надежда Осипова – </a:t>
            </a:r>
          </a:p>
          <a:p>
            <a:pPr algn="ctr"/>
            <a:r>
              <a:rPr lang="ru-RU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обедитель Международного</a:t>
            </a:r>
          </a:p>
          <a:p>
            <a:pPr algn="ctr"/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фестиваля по </a:t>
            </a:r>
            <a:r>
              <a:rPr lang="ru-RU" sz="1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мас-рестлингу</a:t>
            </a:r>
            <a:endParaRPr lang="ru-RU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2636912"/>
            <a:ext cx="2790444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Полина Федорова – чемпионка </a:t>
            </a:r>
          </a:p>
          <a:p>
            <a:pPr algn="ctr"/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Всемирной Универсиады </a:t>
            </a:r>
          </a:p>
          <a:p>
            <a:pPr algn="ctr"/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спортивной гимнастике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115616" y="5517232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Сборная ЧГУ по баскетболу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«Атланта»</a:t>
            </a:r>
          </a:p>
        </p:txBody>
      </p:sp>
      <p:pic>
        <p:nvPicPr>
          <p:cNvPr id="1026" name="Picture 2" descr="C:\Documents and Settings\Администратор\Рабочий стол\mq2iCtROV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488832" cy="4992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s://pp.userapi.com/c836123/v836123775/59cc3/40YS4EE6KP8.jpg"/>
          <p:cNvPicPr>
            <a:picLocks noChangeAspect="1" noChangeArrowheads="1"/>
          </p:cNvPicPr>
          <p:nvPr/>
        </p:nvPicPr>
        <p:blipFill>
          <a:blip r:embed="rId2" cstate="print"/>
          <a:srcRect l="19687" t="27337" r="22039" b="20366"/>
          <a:stretch>
            <a:fillRect/>
          </a:stretch>
        </p:blipFill>
        <p:spPr bwMode="auto">
          <a:xfrm>
            <a:off x="251520" y="2780928"/>
            <a:ext cx="4392488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0" y="5805264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Сборная команда университета по волейболу – 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ризеры финала Чемпионата АССК России </a:t>
            </a:r>
          </a:p>
        </p:txBody>
      </p:sp>
      <p:pic>
        <p:nvPicPr>
          <p:cNvPr id="8" name="Picture 19" descr="C:\Documents and Settings\Администратор\Рабочий стол\ОЛеся\Фото для видео спортклуб\3. ЧГУ - вуз здорового образа жизни.jpg"/>
          <p:cNvPicPr>
            <a:picLocks noChangeAspect="1" noChangeArrowheads="1"/>
          </p:cNvPicPr>
          <p:nvPr/>
        </p:nvPicPr>
        <p:blipFill>
          <a:blip r:embed="rId3" cstate="print"/>
          <a:srcRect l="5712" t="8417" r="13308" b="-2343"/>
          <a:stretch>
            <a:fillRect/>
          </a:stretch>
        </p:blipFill>
        <p:spPr bwMode="auto">
          <a:xfrm>
            <a:off x="4860032" y="3573016"/>
            <a:ext cx="3958383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7" descr="C:\Documents and Settings\Администратор\Рабочий стол\s_HzWx7krVA.jpg"/>
          <p:cNvPicPr>
            <a:picLocks noChangeAspect="1" noChangeArrowheads="1"/>
          </p:cNvPicPr>
          <p:nvPr/>
        </p:nvPicPr>
        <p:blipFill>
          <a:blip r:embed="rId4" cstate="print"/>
          <a:srcRect r="3769" b="17631"/>
          <a:stretch>
            <a:fillRect/>
          </a:stretch>
        </p:blipFill>
        <p:spPr bwMode="auto">
          <a:xfrm>
            <a:off x="6444208" y="332656"/>
            <a:ext cx="2160241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563888" y="1772816"/>
            <a:ext cx="26295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Роман Савинов – </a:t>
            </a:r>
          </a:p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обедитель Международного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Фестиваля по </a:t>
            </a:r>
            <a:r>
              <a:rPr lang="ru-RU" sz="1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мас-рестлингу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9" descr="https://pp.userapi.com/c836129/v836129743/5718c/TcN601AHW_o.jpg"/>
          <p:cNvPicPr>
            <a:picLocks noChangeAspect="1" noChangeArrowheads="1"/>
          </p:cNvPicPr>
          <p:nvPr/>
        </p:nvPicPr>
        <p:blipFill>
          <a:blip r:embed="rId5" cstate="print"/>
          <a:srcRect l="3424" r="3174" b="12774"/>
          <a:stretch>
            <a:fillRect/>
          </a:stretch>
        </p:blipFill>
        <p:spPr bwMode="auto">
          <a:xfrm>
            <a:off x="539552" y="188640"/>
            <a:ext cx="1837943" cy="2492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2339752" y="404664"/>
            <a:ext cx="30243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Екатерина Тришина – 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победитель Международного фестиваля по мас-рестлингу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84</Words>
  <Application>Microsoft Office PowerPoint</Application>
  <PresentationFormat>Экран (4:3)</PresentationFormat>
  <Paragraphs>24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CHGU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17</cp:revision>
  <dcterms:created xsi:type="dcterms:W3CDTF">2017-08-29T10:13:44Z</dcterms:created>
  <dcterms:modified xsi:type="dcterms:W3CDTF">2017-12-04T04:33:59Z</dcterms:modified>
</cp:coreProperties>
</file>